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media/image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  <p:sldMasterId id="2147483765" r:id="rId2"/>
  </p:sldMasterIdLst>
  <p:sldIdLst>
    <p:sldId id="256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71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808D77-AE90-4D3A-A987-9F8FC7E32D78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0"/>
          </a:camera>
          <a:lightRig rig="glow" dir="t">
            <a:rot lat="0" lon="0" rev="4800000"/>
          </a:lightRig>
        </a:scene3d>
      </dgm:spPr>
      <dgm:t>
        <a:bodyPr/>
        <a:lstStyle/>
        <a:p>
          <a:endParaRPr lang="en-IN"/>
        </a:p>
      </dgm:t>
    </dgm:pt>
    <dgm:pt modelId="{3CE42873-FDDB-45D7-A5D0-4FBF4BDA6EAB}">
      <dgm:prSet phldrT="[Text]" custT="1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n-IN" sz="2800" b="1" dirty="0">
              <a:solidFill>
                <a:schemeClr val="accent5">
                  <a:lumMod val="50000"/>
                </a:schemeClr>
              </a:solidFill>
              <a:latin typeface="Castellar" panose="020A0402060406010301" pitchFamily="18" charset="0"/>
            </a:rPr>
            <a:t>Application of</a:t>
          </a:r>
        </a:p>
        <a:p>
          <a:r>
            <a:rPr lang="en-IN" sz="2800" b="1" dirty="0">
              <a:solidFill>
                <a:schemeClr val="accent5">
                  <a:lumMod val="50000"/>
                </a:schemeClr>
              </a:solidFill>
              <a:latin typeface="Castellar" panose="020A0402060406010301" pitchFamily="18" charset="0"/>
            </a:rPr>
            <a:t>Matrices</a:t>
          </a:r>
        </a:p>
      </dgm:t>
    </dgm:pt>
    <dgm:pt modelId="{EECCCC81-04D5-4AFE-9E43-13472A46B75A}" type="parTrans" cxnId="{061BB5C8-A72A-496A-B109-7DA39745C729}">
      <dgm:prSet/>
      <dgm:spPr/>
      <dgm:t>
        <a:bodyPr/>
        <a:lstStyle/>
        <a:p>
          <a:endParaRPr lang="en-IN"/>
        </a:p>
      </dgm:t>
    </dgm:pt>
    <dgm:pt modelId="{7334D338-B444-4DFE-A5BE-CAF71AB0E69A}" type="sibTrans" cxnId="{061BB5C8-A72A-496A-B109-7DA39745C729}">
      <dgm:prSet/>
      <dgm:spPr/>
      <dgm:t>
        <a:bodyPr/>
        <a:lstStyle/>
        <a:p>
          <a:endParaRPr lang="en-IN"/>
        </a:p>
      </dgm:t>
    </dgm:pt>
    <dgm:pt modelId="{2C50794D-E1B5-41CF-8475-959A85ADEA7A}">
      <dgm:prSet phldrT="[Text]" custT="1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n-IN" sz="2400" b="1" dirty="0">
              <a:solidFill>
                <a:schemeClr val="accent5">
                  <a:lumMod val="50000"/>
                </a:schemeClr>
              </a:solidFill>
              <a:highlight>
                <a:srgbClr val="FFFF00"/>
              </a:highlight>
            </a:rPr>
            <a:t>Encryption:</a:t>
          </a:r>
        </a:p>
        <a:p>
          <a:r>
            <a:rPr lang="en-IN" sz="2400" b="1" dirty="0">
              <a:solidFill>
                <a:schemeClr val="accent5">
                  <a:lumMod val="50000"/>
                </a:schemeClr>
              </a:solidFill>
            </a:rPr>
            <a:t>Helps in encoding and decoding of data</a:t>
          </a:r>
        </a:p>
      </dgm:t>
    </dgm:pt>
    <dgm:pt modelId="{A1A78A7D-AD32-421E-B071-A130F40A25F8}" type="parTrans" cxnId="{6E406481-4AFA-476A-8CDA-AA97AA2247A2}">
      <dgm:prSet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endParaRPr lang="en-IN"/>
        </a:p>
      </dgm:t>
    </dgm:pt>
    <dgm:pt modelId="{FA9237A0-F415-4B36-B8F5-D598AAF8D0FA}" type="sibTrans" cxnId="{6E406481-4AFA-476A-8CDA-AA97AA2247A2}">
      <dgm:prSet/>
      <dgm:spPr/>
      <dgm:t>
        <a:bodyPr/>
        <a:lstStyle/>
        <a:p>
          <a:endParaRPr lang="en-IN"/>
        </a:p>
      </dgm:t>
    </dgm:pt>
    <dgm:pt modelId="{99F54B0F-7E72-49D4-B861-23A9DBC8CA85}">
      <dgm:prSet phldrT="[Text]" custT="1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n-IN" sz="2400" dirty="0">
              <a:solidFill>
                <a:schemeClr val="accent5">
                  <a:lumMod val="50000"/>
                </a:schemeClr>
              </a:solidFill>
              <a:highlight>
                <a:srgbClr val="FFFF00"/>
              </a:highlight>
            </a:rPr>
            <a:t>Games:</a:t>
          </a:r>
        </a:p>
        <a:p>
          <a:r>
            <a:rPr lang="en-IN" sz="2400" dirty="0">
              <a:solidFill>
                <a:schemeClr val="accent5">
                  <a:lumMod val="50000"/>
                </a:schemeClr>
              </a:solidFill>
            </a:rPr>
            <a:t>Used to alter objects in a 3D Space.</a:t>
          </a:r>
        </a:p>
      </dgm:t>
    </dgm:pt>
    <dgm:pt modelId="{20CBDF37-3151-4934-AB90-CD77C98ED1E5}" type="parTrans" cxnId="{8A70B04D-35E6-44B3-8281-E52C75B243C2}">
      <dgm:prSet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endParaRPr lang="en-IN"/>
        </a:p>
      </dgm:t>
    </dgm:pt>
    <dgm:pt modelId="{55FBAFEC-3FA9-4B79-A285-58AA05B0EBC0}" type="sibTrans" cxnId="{8A70B04D-35E6-44B3-8281-E52C75B243C2}">
      <dgm:prSet/>
      <dgm:spPr/>
      <dgm:t>
        <a:bodyPr/>
        <a:lstStyle/>
        <a:p>
          <a:endParaRPr lang="en-IN"/>
        </a:p>
      </dgm:t>
    </dgm:pt>
    <dgm:pt modelId="{4F5EF705-006F-4A64-8EBD-FC56DF7B4405}">
      <dgm:prSet phldrT="[Text]" custT="1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n-IN" sz="2400" dirty="0">
              <a:solidFill>
                <a:schemeClr val="accent5">
                  <a:lumMod val="50000"/>
                </a:schemeClr>
              </a:solidFill>
              <a:highlight>
                <a:srgbClr val="FFFF00"/>
              </a:highlight>
            </a:rPr>
            <a:t>Economics and business:</a:t>
          </a:r>
        </a:p>
        <a:p>
          <a:r>
            <a:rPr lang="en-IN" sz="2400" dirty="0">
              <a:solidFill>
                <a:schemeClr val="accent5">
                  <a:lumMod val="50000"/>
                </a:schemeClr>
              </a:solidFill>
            </a:rPr>
            <a:t>Study business trends and shares.</a:t>
          </a:r>
        </a:p>
      </dgm:t>
    </dgm:pt>
    <dgm:pt modelId="{34389D1E-EA78-434F-86AE-4C9CDDA54E6E}" type="parTrans" cxnId="{29038077-FFDA-4134-8B7F-677703364684}">
      <dgm:prSet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endParaRPr lang="en-IN"/>
        </a:p>
      </dgm:t>
    </dgm:pt>
    <dgm:pt modelId="{89F2A724-63F3-4E58-B2E5-64C73DA5E2CB}" type="sibTrans" cxnId="{29038077-FFDA-4134-8B7F-677703364684}">
      <dgm:prSet/>
      <dgm:spPr/>
      <dgm:t>
        <a:bodyPr/>
        <a:lstStyle/>
        <a:p>
          <a:endParaRPr lang="en-IN"/>
        </a:p>
      </dgm:t>
    </dgm:pt>
    <dgm:pt modelId="{B28414FE-B44D-4EA9-954F-696A30EDAE1B}" type="pres">
      <dgm:prSet presAssocID="{4E808D77-AE90-4D3A-A987-9F8FC7E32D78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4552C38-CB98-48A1-8236-26B9DB13F9E7}" type="pres">
      <dgm:prSet presAssocID="{3CE42873-FDDB-45D7-A5D0-4FBF4BDA6EAB}" presName="root1" presStyleCnt="0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</dgm:pt>
    <dgm:pt modelId="{4522D2C8-B3A4-4FEB-BED0-401F75869C38}" type="pres">
      <dgm:prSet presAssocID="{3CE42873-FDDB-45D7-A5D0-4FBF4BDA6EAB}" presName="LevelOneTextNode" presStyleLbl="node0" presStyleIdx="0" presStyleCnt="1" custAng="5400000" custScaleX="260274" custScaleY="52284" custLinFactNeighborX="-1642" custLinFactNeighborY="49">
        <dgm:presLayoutVars>
          <dgm:chPref val="3"/>
        </dgm:presLayoutVars>
      </dgm:prSet>
      <dgm:spPr/>
    </dgm:pt>
    <dgm:pt modelId="{EE0C730E-4753-45B8-9D23-CC5CFF607F24}" type="pres">
      <dgm:prSet presAssocID="{3CE42873-FDDB-45D7-A5D0-4FBF4BDA6EAB}" presName="level2hierChild" presStyleCnt="0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</dgm:pt>
    <dgm:pt modelId="{054C01C2-8034-4847-8D7D-AEEE4A5329D7}" type="pres">
      <dgm:prSet presAssocID="{A1A78A7D-AD32-421E-B071-A130F40A25F8}" presName="conn2-1" presStyleLbl="parChTrans1D2" presStyleIdx="0" presStyleCnt="3"/>
      <dgm:spPr/>
    </dgm:pt>
    <dgm:pt modelId="{180F0EE5-4FFF-4143-BB07-2BF9606FD424}" type="pres">
      <dgm:prSet presAssocID="{A1A78A7D-AD32-421E-B071-A130F40A25F8}" presName="connTx" presStyleLbl="parChTrans1D2" presStyleIdx="0" presStyleCnt="3"/>
      <dgm:spPr/>
    </dgm:pt>
    <dgm:pt modelId="{F2380F06-D9D3-4971-A259-237AE78146BA}" type="pres">
      <dgm:prSet presAssocID="{2C50794D-E1B5-41CF-8475-959A85ADEA7A}" presName="root2" presStyleCnt="0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</dgm:pt>
    <dgm:pt modelId="{A4DFFD11-6163-4E7D-B56D-0A7F04A91CF6}" type="pres">
      <dgm:prSet presAssocID="{2C50794D-E1B5-41CF-8475-959A85ADEA7A}" presName="LevelTwoTextNode" presStyleLbl="node2" presStyleIdx="0" presStyleCnt="3" custLinFactNeighborX="3082" custLinFactNeighborY="-675">
        <dgm:presLayoutVars>
          <dgm:chPref val="3"/>
        </dgm:presLayoutVars>
      </dgm:prSet>
      <dgm:spPr/>
    </dgm:pt>
    <dgm:pt modelId="{6FC4E3FA-C383-4806-81CE-B9E23DBE053F}" type="pres">
      <dgm:prSet presAssocID="{2C50794D-E1B5-41CF-8475-959A85ADEA7A}" presName="level3hierChild" presStyleCnt="0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</dgm:pt>
    <dgm:pt modelId="{24E51053-FECC-4307-8566-9A12197A32AA}" type="pres">
      <dgm:prSet presAssocID="{20CBDF37-3151-4934-AB90-CD77C98ED1E5}" presName="conn2-1" presStyleLbl="parChTrans1D2" presStyleIdx="1" presStyleCnt="3"/>
      <dgm:spPr/>
    </dgm:pt>
    <dgm:pt modelId="{ED778BC7-1C0D-4EEB-93B5-D7F04B10876A}" type="pres">
      <dgm:prSet presAssocID="{20CBDF37-3151-4934-AB90-CD77C98ED1E5}" presName="connTx" presStyleLbl="parChTrans1D2" presStyleIdx="1" presStyleCnt="3"/>
      <dgm:spPr/>
    </dgm:pt>
    <dgm:pt modelId="{1F1801B2-6333-4385-BD4A-5BE77A89B4A5}" type="pres">
      <dgm:prSet presAssocID="{99F54B0F-7E72-49D4-B861-23A9DBC8CA85}" presName="root2" presStyleCnt="0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</dgm:pt>
    <dgm:pt modelId="{25003635-0C9A-408F-B02B-CEC4FC626DD3}" type="pres">
      <dgm:prSet presAssocID="{99F54B0F-7E72-49D4-B861-23A9DBC8CA85}" presName="LevelTwoTextNode" presStyleLbl="node2" presStyleIdx="1" presStyleCnt="3" custLinFactNeighborX="2341" custLinFactNeighborY="1233">
        <dgm:presLayoutVars>
          <dgm:chPref val="3"/>
        </dgm:presLayoutVars>
      </dgm:prSet>
      <dgm:spPr/>
    </dgm:pt>
    <dgm:pt modelId="{A0968C8B-DC84-4EAF-A0F7-DFA17668A3F9}" type="pres">
      <dgm:prSet presAssocID="{99F54B0F-7E72-49D4-B861-23A9DBC8CA85}" presName="level3hierChild" presStyleCnt="0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</dgm:pt>
    <dgm:pt modelId="{B11C07ED-C8A6-40C2-AFAE-37851D9A6348}" type="pres">
      <dgm:prSet presAssocID="{34389D1E-EA78-434F-86AE-4C9CDDA54E6E}" presName="conn2-1" presStyleLbl="parChTrans1D2" presStyleIdx="2" presStyleCnt="3"/>
      <dgm:spPr/>
    </dgm:pt>
    <dgm:pt modelId="{3E80198F-B670-47DC-8DA7-739E13ED966A}" type="pres">
      <dgm:prSet presAssocID="{34389D1E-EA78-434F-86AE-4C9CDDA54E6E}" presName="connTx" presStyleLbl="parChTrans1D2" presStyleIdx="2" presStyleCnt="3"/>
      <dgm:spPr/>
    </dgm:pt>
    <dgm:pt modelId="{7AC48516-8B5E-4F07-939E-57DC947534E9}" type="pres">
      <dgm:prSet presAssocID="{4F5EF705-006F-4A64-8EBD-FC56DF7B4405}" presName="root2" presStyleCnt="0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</dgm:pt>
    <dgm:pt modelId="{EC1019D1-7AB0-41EB-873B-C0C142CE8CBF}" type="pres">
      <dgm:prSet presAssocID="{4F5EF705-006F-4A64-8EBD-FC56DF7B4405}" presName="LevelTwoTextNode" presStyleLbl="node2" presStyleIdx="2" presStyleCnt="3" custLinFactNeighborX="3147" custLinFactNeighborY="-3005">
        <dgm:presLayoutVars>
          <dgm:chPref val="3"/>
        </dgm:presLayoutVars>
      </dgm:prSet>
      <dgm:spPr/>
    </dgm:pt>
    <dgm:pt modelId="{DFAD325C-574D-4284-AB57-AFB2C890F71B}" type="pres">
      <dgm:prSet presAssocID="{4F5EF705-006F-4A64-8EBD-FC56DF7B4405}" presName="level3hierChild" presStyleCnt="0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</dgm:pt>
  </dgm:ptLst>
  <dgm:cxnLst>
    <dgm:cxn modelId="{9BE5AB01-1835-41AD-8942-54DE8AD54F80}" type="presOf" srcId="{20CBDF37-3151-4934-AB90-CD77C98ED1E5}" destId="{ED778BC7-1C0D-4EEB-93B5-D7F04B10876A}" srcOrd="1" destOrd="0" presId="urn:microsoft.com/office/officeart/2008/layout/HorizontalMultiLevelHierarchy"/>
    <dgm:cxn modelId="{376ECD34-0138-4FE0-8107-E6987A1C132E}" type="presOf" srcId="{3CE42873-FDDB-45D7-A5D0-4FBF4BDA6EAB}" destId="{4522D2C8-B3A4-4FEB-BED0-401F75869C38}" srcOrd="0" destOrd="0" presId="urn:microsoft.com/office/officeart/2008/layout/HorizontalMultiLevelHierarchy"/>
    <dgm:cxn modelId="{C2649767-7EF5-4FD7-89CA-BE18A0F46F71}" type="presOf" srcId="{99F54B0F-7E72-49D4-B861-23A9DBC8CA85}" destId="{25003635-0C9A-408F-B02B-CEC4FC626DD3}" srcOrd="0" destOrd="0" presId="urn:microsoft.com/office/officeart/2008/layout/HorizontalMultiLevelHierarchy"/>
    <dgm:cxn modelId="{1D60596A-A133-4041-A3D8-82B02ADE1C97}" type="presOf" srcId="{34389D1E-EA78-434F-86AE-4C9CDDA54E6E}" destId="{3E80198F-B670-47DC-8DA7-739E13ED966A}" srcOrd="1" destOrd="0" presId="urn:microsoft.com/office/officeart/2008/layout/HorizontalMultiLevelHierarchy"/>
    <dgm:cxn modelId="{8A70B04D-35E6-44B3-8281-E52C75B243C2}" srcId="{3CE42873-FDDB-45D7-A5D0-4FBF4BDA6EAB}" destId="{99F54B0F-7E72-49D4-B861-23A9DBC8CA85}" srcOrd="1" destOrd="0" parTransId="{20CBDF37-3151-4934-AB90-CD77C98ED1E5}" sibTransId="{55FBAFEC-3FA9-4B79-A285-58AA05B0EBC0}"/>
    <dgm:cxn modelId="{BBA13F6E-B1FC-4785-9244-2ECD4F976BEE}" type="presOf" srcId="{20CBDF37-3151-4934-AB90-CD77C98ED1E5}" destId="{24E51053-FECC-4307-8566-9A12197A32AA}" srcOrd="0" destOrd="0" presId="urn:microsoft.com/office/officeart/2008/layout/HorizontalMultiLevelHierarchy"/>
    <dgm:cxn modelId="{1745EE74-E8B9-4C27-9E5A-143C5774A887}" type="presOf" srcId="{4E808D77-AE90-4D3A-A987-9F8FC7E32D78}" destId="{B28414FE-B44D-4EA9-954F-696A30EDAE1B}" srcOrd="0" destOrd="0" presId="urn:microsoft.com/office/officeart/2008/layout/HorizontalMultiLevelHierarchy"/>
    <dgm:cxn modelId="{29038077-FFDA-4134-8B7F-677703364684}" srcId="{3CE42873-FDDB-45D7-A5D0-4FBF4BDA6EAB}" destId="{4F5EF705-006F-4A64-8EBD-FC56DF7B4405}" srcOrd="2" destOrd="0" parTransId="{34389D1E-EA78-434F-86AE-4C9CDDA54E6E}" sibTransId="{89F2A724-63F3-4E58-B2E5-64C73DA5E2CB}"/>
    <dgm:cxn modelId="{6E406481-4AFA-476A-8CDA-AA97AA2247A2}" srcId="{3CE42873-FDDB-45D7-A5D0-4FBF4BDA6EAB}" destId="{2C50794D-E1B5-41CF-8475-959A85ADEA7A}" srcOrd="0" destOrd="0" parTransId="{A1A78A7D-AD32-421E-B071-A130F40A25F8}" sibTransId="{FA9237A0-F415-4B36-B8F5-D598AAF8D0FA}"/>
    <dgm:cxn modelId="{276E9DAA-A93C-4960-970C-FB72A7ED8003}" type="presOf" srcId="{4F5EF705-006F-4A64-8EBD-FC56DF7B4405}" destId="{EC1019D1-7AB0-41EB-873B-C0C142CE8CBF}" srcOrd="0" destOrd="0" presId="urn:microsoft.com/office/officeart/2008/layout/HorizontalMultiLevelHierarchy"/>
    <dgm:cxn modelId="{A1121DBC-DDE3-4521-87BF-7670D3DB4F5A}" type="presOf" srcId="{2C50794D-E1B5-41CF-8475-959A85ADEA7A}" destId="{A4DFFD11-6163-4E7D-B56D-0A7F04A91CF6}" srcOrd="0" destOrd="0" presId="urn:microsoft.com/office/officeart/2008/layout/HorizontalMultiLevelHierarchy"/>
    <dgm:cxn modelId="{81A036C8-8E88-4EBF-80C8-B921FDB8C2DF}" type="presOf" srcId="{34389D1E-EA78-434F-86AE-4C9CDDA54E6E}" destId="{B11C07ED-C8A6-40C2-AFAE-37851D9A6348}" srcOrd="0" destOrd="0" presId="urn:microsoft.com/office/officeart/2008/layout/HorizontalMultiLevelHierarchy"/>
    <dgm:cxn modelId="{061BB5C8-A72A-496A-B109-7DA39745C729}" srcId="{4E808D77-AE90-4D3A-A987-9F8FC7E32D78}" destId="{3CE42873-FDDB-45D7-A5D0-4FBF4BDA6EAB}" srcOrd="0" destOrd="0" parTransId="{EECCCC81-04D5-4AFE-9E43-13472A46B75A}" sibTransId="{7334D338-B444-4DFE-A5BE-CAF71AB0E69A}"/>
    <dgm:cxn modelId="{DDCE7BC9-8B18-48D2-8BF4-AB83B255736F}" type="presOf" srcId="{A1A78A7D-AD32-421E-B071-A130F40A25F8}" destId="{054C01C2-8034-4847-8D7D-AEEE4A5329D7}" srcOrd="0" destOrd="0" presId="urn:microsoft.com/office/officeart/2008/layout/HorizontalMultiLevelHierarchy"/>
    <dgm:cxn modelId="{1724E1DB-D475-498A-9F85-C4106B1FB5B7}" type="presOf" srcId="{A1A78A7D-AD32-421E-B071-A130F40A25F8}" destId="{180F0EE5-4FFF-4143-BB07-2BF9606FD424}" srcOrd="1" destOrd="0" presId="urn:microsoft.com/office/officeart/2008/layout/HorizontalMultiLevelHierarchy"/>
    <dgm:cxn modelId="{BDD29D4E-ED19-467A-9E23-EE212DAA8FA5}" type="presParOf" srcId="{B28414FE-B44D-4EA9-954F-696A30EDAE1B}" destId="{64552C38-CB98-48A1-8236-26B9DB13F9E7}" srcOrd="0" destOrd="0" presId="urn:microsoft.com/office/officeart/2008/layout/HorizontalMultiLevelHierarchy"/>
    <dgm:cxn modelId="{20CD7EC8-1B7C-477D-9051-F3B51BC9F6B6}" type="presParOf" srcId="{64552C38-CB98-48A1-8236-26B9DB13F9E7}" destId="{4522D2C8-B3A4-4FEB-BED0-401F75869C38}" srcOrd="0" destOrd="0" presId="urn:microsoft.com/office/officeart/2008/layout/HorizontalMultiLevelHierarchy"/>
    <dgm:cxn modelId="{0293F9F8-11F3-4DB7-80A3-8BD51C39B0B3}" type="presParOf" srcId="{64552C38-CB98-48A1-8236-26B9DB13F9E7}" destId="{EE0C730E-4753-45B8-9D23-CC5CFF607F24}" srcOrd="1" destOrd="0" presId="urn:microsoft.com/office/officeart/2008/layout/HorizontalMultiLevelHierarchy"/>
    <dgm:cxn modelId="{FF887370-8E76-4ACC-A37B-AEE0A7AAD752}" type="presParOf" srcId="{EE0C730E-4753-45B8-9D23-CC5CFF607F24}" destId="{054C01C2-8034-4847-8D7D-AEEE4A5329D7}" srcOrd="0" destOrd="0" presId="urn:microsoft.com/office/officeart/2008/layout/HorizontalMultiLevelHierarchy"/>
    <dgm:cxn modelId="{5EE06AF7-F405-4DD1-9BA9-D83E0C15F00E}" type="presParOf" srcId="{054C01C2-8034-4847-8D7D-AEEE4A5329D7}" destId="{180F0EE5-4FFF-4143-BB07-2BF9606FD424}" srcOrd="0" destOrd="0" presId="urn:microsoft.com/office/officeart/2008/layout/HorizontalMultiLevelHierarchy"/>
    <dgm:cxn modelId="{B1877231-BFEB-49C0-AB1B-31A88841507F}" type="presParOf" srcId="{EE0C730E-4753-45B8-9D23-CC5CFF607F24}" destId="{F2380F06-D9D3-4971-A259-237AE78146BA}" srcOrd="1" destOrd="0" presId="urn:microsoft.com/office/officeart/2008/layout/HorizontalMultiLevelHierarchy"/>
    <dgm:cxn modelId="{64AC0F23-10E6-4D5B-AC1E-24080344548C}" type="presParOf" srcId="{F2380F06-D9D3-4971-A259-237AE78146BA}" destId="{A4DFFD11-6163-4E7D-B56D-0A7F04A91CF6}" srcOrd="0" destOrd="0" presId="urn:microsoft.com/office/officeart/2008/layout/HorizontalMultiLevelHierarchy"/>
    <dgm:cxn modelId="{7712A936-BB62-41F2-8DB4-E34C184AB796}" type="presParOf" srcId="{F2380F06-D9D3-4971-A259-237AE78146BA}" destId="{6FC4E3FA-C383-4806-81CE-B9E23DBE053F}" srcOrd="1" destOrd="0" presId="urn:microsoft.com/office/officeart/2008/layout/HorizontalMultiLevelHierarchy"/>
    <dgm:cxn modelId="{8EDDCA56-30FC-4215-9737-61B91E33DA61}" type="presParOf" srcId="{EE0C730E-4753-45B8-9D23-CC5CFF607F24}" destId="{24E51053-FECC-4307-8566-9A12197A32AA}" srcOrd="2" destOrd="0" presId="urn:microsoft.com/office/officeart/2008/layout/HorizontalMultiLevelHierarchy"/>
    <dgm:cxn modelId="{8189CF34-9289-4A97-911D-84C2CBB7DF24}" type="presParOf" srcId="{24E51053-FECC-4307-8566-9A12197A32AA}" destId="{ED778BC7-1C0D-4EEB-93B5-D7F04B10876A}" srcOrd="0" destOrd="0" presId="urn:microsoft.com/office/officeart/2008/layout/HorizontalMultiLevelHierarchy"/>
    <dgm:cxn modelId="{7B6431E8-D919-4DBA-81B7-61ABF06106D0}" type="presParOf" srcId="{EE0C730E-4753-45B8-9D23-CC5CFF607F24}" destId="{1F1801B2-6333-4385-BD4A-5BE77A89B4A5}" srcOrd="3" destOrd="0" presId="urn:microsoft.com/office/officeart/2008/layout/HorizontalMultiLevelHierarchy"/>
    <dgm:cxn modelId="{1C8D41C5-1B80-43FC-B0B4-6C0FDB394788}" type="presParOf" srcId="{1F1801B2-6333-4385-BD4A-5BE77A89B4A5}" destId="{25003635-0C9A-408F-B02B-CEC4FC626DD3}" srcOrd="0" destOrd="0" presId="urn:microsoft.com/office/officeart/2008/layout/HorizontalMultiLevelHierarchy"/>
    <dgm:cxn modelId="{5CE6BB85-942E-4E53-884A-B26C5A23D7F0}" type="presParOf" srcId="{1F1801B2-6333-4385-BD4A-5BE77A89B4A5}" destId="{A0968C8B-DC84-4EAF-A0F7-DFA17668A3F9}" srcOrd="1" destOrd="0" presId="urn:microsoft.com/office/officeart/2008/layout/HorizontalMultiLevelHierarchy"/>
    <dgm:cxn modelId="{F29D7A34-2D76-43D8-8C30-D6FB0C4EED15}" type="presParOf" srcId="{EE0C730E-4753-45B8-9D23-CC5CFF607F24}" destId="{B11C07ED-C8A6-40C2-AFAE-37851D9A6348}" srcOrd="4" destOrd="0" presId="urn:microsoft.com/office/officeart/2008/layout/HorizontalMultiLevelHierarchy"/>
    <dgm:cxn modelId="{E41B8D71-D78B-40B5-B742-9AFC5E828638}" type="presParOf" srcId="{B11C07ED-C8A6-40C2-AFAE-37851D9A6348}" destId="{3E80198F-B670-47DC-8DA7-739E13ED966A}" srcOrd="0" destOrd="0" presId="urn:microsoft.com/office/officeart/2008/layout/HorizontalMultiLevelHierarchy"/>
    <dgm:cxn modelId="{7A4BF798-8378-4B08-B7E6-5741EBD2CEA1}" type="presParOf" srcId="{EE0C730E-4753-45B8-9D23-CC5CFF607F24}" destId="{7AC48516-8B5E-4F07-939E-57DC947534E9}" srcOrd="5" destOrd="0" presId="urn:microsoft.com/office/officeart/2008/layout/HorizontalMultiLevelHierarchy"/>
    <dgm:cxn modelId="{4CDEC079-6317-49A1-8D21-35ABB82F69F3}" type="presParOf" srcId="{7AC48516-8B5E-4F07-939E-57DC947534E9}" destId="{EC1019D1-7AB0-41EB-873B-C0C142CE8CBF}" srcOrd="0" destOrd="0" presId="urn:microsoft.com/office/officeart/2008/layout/HorizontalMultiLevelHierarchy"/>
    <dgm:cxn modelId="{8399AE9B-CBEE-4F7A-9E30-3A1D7561B579}" type="presParOf" srcId="{7AC48516-8B5E-4F07-939E-57DC947534E9}" destId="{DFAD325C-574D-4284-AB57-AFB2C890F71B}" srcOrd="1" destOrd="0" presId="urn:microsoft.com/office/officeart/2008/layout/HorizontalMultiLevelHierarchy"/>
  </dgm:cxnLst>
  <dgm:bg>
    <a:solidFill>
      <a:srgbClr val="00B0F0">
        <a:alpha val="14000"/>
      </a:srgbClr>
    </a:solidFill>
    <a:effectLst>
      <a:softEdge rad="317500"/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80E32F-688A-4931-BCF4-99C1DD55434F}" type="doc">
      <dgm:prSet loTypeId="urn:microsoft.com/office/officeart/2005/8/layout/default" loCatId="list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</dgm:spPr>
      <dgm:t>
        <a:bodyPr/>
        <a:lstStyle/>
        <a:p>
          <a:endParaRPr lang="en-IN"/>
        </a:p>
      </dgm:t>
    </dgm:pt>
    <dgm:pt modelId="{D3D41A4C-810C-4340-9E62-C8434F4B0C0B}">
      <dgm:prSet phldrT="[Text]" custT="1"/>
      <dgm:spPr>
        <a:solidFill>
          <a:schemeClr val="accent1">
            <a:hueOff val="0"/>
            <a:satOff val="0"/>
            <a:lumOff val="0"/>
            <a:alpha val="90000"/>
          </a:schemeClr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en-IN" sz="2800" dirty="0">
              <a:solidFill>
                <a:schemeClr val="tx1"/>
              </a:solidFill>
              <a:latin typeface="Bahnschrift" panose="020B0502040204020203" pitchFamily="34" charset="0"/>
            </a:rPr>
            <a:t>High possibility of human error</a:t>
          </a:r>
        </a:p>
      </dgm:t>
    </dgm:pt>
    <dgm:pt modelId="{C4C66758-87B8-43F7-8A95-E2D63346B088}" type="parTrans" cxnId="{FC953C78-2308-4704-9E5F-E35FBB19B459}">
      <dgm:prSet/>
      <dgm:spPr/>
      <dgm:t>
        <a:bodyPr/>
        <a:lstStyle/>
        <a:p>
          <a:endParaRPr lang="en-IN" sz="200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FCE0D6ED-B475-4A97-BE6D-0BCBD15C9650}" type="sibTrans" cxnId="{FC953C78-2308-4704-9E5F-E35FBB19B459}">
      <dgm:prSet/>
      <dgm:spPr/>
      <dgm:t>
        <a:bodyPr/>
        <a:lstStyle/>
        <a:p>
          <a:endParaRPr lang="en-IN" sz="200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A0B589AE-DF30-4BB5-B2D0-95F0B0586F50}">
      <dgm:prSet phldrT="[Text]" custT="1"/>
      <dgm:spPr>
        <a:solidFill>
          <a:schemeClr val="accent1">
            <a:hueOff val="0"/>
            <a:satOff val="0"/>
            <a:lumOff val="0"/>
            <a:alpha val="90000"/>
          </a:schemeClr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en-IN" sz="2800" dirty="0">
              <a:solidFill>
                <a:schemeClr val="tx1"/>
              </a:solidFill>
              <a:latin typeface="Bahnschrift" panose="020B0502040204020203" pitchFamily="34" charset="0"/>
            </a:rPr>
            <a:t>Complex at certain phases.</a:t>
          </a:r>
        </a:p>
      </dgm:t>
    </dgm:pt>
    <dgm:pt modelId="{8B725CBF-D357-42C9-A41B-7C4F94B0851D}" type="parTrans" cxnId="{E6810C78-5EE7-466F-9C6F-CA34B9EBC7B7}">
      <dgm:prSet/>
      <dgm:spPr/>
      <dgm:t>
        <a:bodyPr/>
        <a:lstStyle/>
        <a:p>
          <a:endParaRPr lang="en-IN" sz="200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D8FA937F-600B-4541-8362-0C7B70F72321}" type="sibTrans" cxnId="{E6810C78-5EE7-466F-9C6F-CA34B9EBC7B7}">
      <dgm:prSet/>
      <dgm:spPr/>
      <dgm:t>
        <a:bodyPr/>
        <a:lstStyle/>
        <a:p>
          <a:endParaRPr lang="en-IN" sz="200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158D5100-63B4-4A76-BC1C-E65C2E9B9CDC}">
      <dgm:prSet phldrT="[Text]" custT="1"/>
      <dgm:spPr>
        <a:solidFill>
          <a:schemeClr val="accent1">
            <a:hueOff val="0"/>
            <a:satOff val="0"/>
            <a:lumOff val="0"/>
            <a:alpha val="89000"/>
          </a:schemeClr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en-IN" sz="2800" dirty="0">
              <a:solidFill>
                <a:schemeClr val="tx1"/>
              </a:solidFill>
              <a:latin typeface="Bahnschrift" panose="020B0502040204020203" pitchFamily="34" charset="0"/>
            </a:rPr>
            <a:t>Difficult to perform for large values</a:t>
          </a:r>
        </a:p>
      </dgm:t>
    </dgm:pt>
    <dgm:pt modelId="{645D7A18-2300-4C27-9470-1FA2CDAA9FBA}" type="parTrans" cxnId="{A57086C3-A26D-4ECA-BCE4-B140D036A6A6}">
      <dgm:prSet/>
      <dgm:spPr/>
      <dgm:t>
        <a:bodyPr/>
        <a:lstStyle/>
        <a:p>
          <a:endParaRPr lang="en-IN" sz="200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DE30ADA0-D447-40BA-B408-118991A04B50}" type="sibTrans" cxnId="{A57086C3-A26D-4ECA-BCE4-B140D036A6A6}">
      <dgm:prSet/>
      <dgm:spPr/>
      <dgm:t>
        <a:bodyPr/>
        <a:lstStyle/>
        <a:p>
          <a:endParaRPr lang="en-IN" sz="200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D93C8B34-DAF9-4D9E-B0B8-F113FE40600D}">
      <dgm:prSet phldrT="[Text]" custT="1"/>
      <dgm:spPr>
        <a:solidFill>
          <a:schemeClr val="accent1">
            <a:hueOff val="0"/>
            <a:satOff val="0"/>
            <a:lumOff val="0"/>
            <a:alpha val="90000"/>
          </a:schemeClr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en-IN" sz="2800" dirty="0">
              <a:solidFill>
                <a:schemeClr val="tx1"/>
              </a:solidFill>
              <a:latin typeface="Bahnschrift" panose="020B0502040204020203" pitchFamily="34" charset="0"/>
            </a:rPr>
            <a:t>Process might contain multiple operations</a:t>
          </a:r>
        </a:p>
      </dgm:t>
    </dgm:pt>
    <dgm:pt modelId="{6337B6CA-E507-44D0-B63D-2626390D6913}" type="parTrans" cxnId="{2A1656D1-28F4-4DB2-ABCC-2CCE4E65E0D9}">
      <dgm:prSet/>
      <dgm:spPr/>
      <dgm:t>
        <a:bodyPr/>
        <a:lstStyle/>
        <a:p>
          <a:endParaRPr lang="en-IN" sz="200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54B73E4B-30E7-4C30-A14B-932A5CE31F7F}" type="sibTrans" cxnId="{2A1656D1-28F4-4DB2-ABCC-2CCE4E65E0D9}">
      <dgm:prSet/>
      <dgm:spPr/>
      <dgm:t>
        <a:bodyPr/>
        <a:lstStyle/>
        <a:p>
          <a:endParaRPr lang="en-IN" sz="200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B44EBF54-C79D-43D6-8304-7F78E0A62D7D}">
      <dgm:prSet phldrT="[Text]" custT="1"/>
      <dgm:spPr>
        <a:solidFill>
          <a:srgbClr val="C00000">
            <a:alpha val="90000"/>
          </a:srgbClr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en-IN" sz="2800" b="1" dirty="0">
              <a:solidFill>
                <a:schemeClr val="tx1"/>
              </a:solidFill>
              <a:latin typeface="Bahnschrift" panose="020B0502040204020203" pitchFamily="34" charset="0"/>
            </a:rPr>
            <a:t>Matrix Calculations</a:t>
          </a:r>
        </a:p>
      </dgm:t>
    </dgm:pt>
    <dgm:pt modelId="{19ACB53C-7A6D-49AB-8FD6-EAC933A4C599}" type="parTrans" cxnId="{9278F277-64CD-4D39-8510-C9AC4FC05ED9}">
      <dgm:prSet/>
      <dgm:spPr/>
      <dgm:t>
        <a:bodyPr/>
        <a:lstStyle/>
        <a:p>
          <a:endParaRPr lang="en-IN" sz="200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F28EA304-2F4F-4034-9399-F2190C79AB6E}" type="sibTrans" cxnId="{9278F277-64CD-4D39-8510-C9AC4FC05ED9}">
      <dgm:prSet/>
      <dgm:spPr/>
      <dgm:t>
        <a:bodyPr/>
        <a:lstStyle/>
        <a:p>
          <a:endParaRPr lang="en-IN" sz="200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D4CF80B9-D8A2-443C-A6D2-5DC832E9DD5F}" type="pres">
      <dgm:prSet presAssocID="{8380E32F-688A-4931-BCF4-99C1DD55434F}" presName="diagram" presStyleCnt="0">
        <dgm:presLayoutVars>
          <dgm:dir/>
          <dgm:resizeHandles val="exact"/>
        </dgm:presLayoutVars>
      </dgm:prSet>
      <dgm:spPr/>
    </dgm:pt>
    <dgm:pt modelId="{49597B10-5225-41FF-BD30-50E38EC95400}" type="pres">
      <dgm:prSet presAssocID="{D3D41A4C-810C-4340-9E62-C8434F4B0C0B}" presName="node" presStyleLbl="node1" presStyleIdx="0" presStyleCnt="5" custScaleX="46910" custScaleY="34964" custLinFactNeighborX="-7476" custLinFactNeighborY="3579">
        <dgm:presLayoutVars>
          <dgm:bulletEnabled val="1"/>
        </dgm:presLayoutVars>
      </dgm:prSet>
      <dgm:spPr/>
    </dgm:pt>
    <dgm:pt modelId="{576C1D53-974A-4717-B594-75F1A47F7645}" type="pres">
      <dgm:prSet presAssocID="{FCE0D6ED-B475-4A97-BE6D-0BCBD15C9650}" presName="sibTrans" presStyleCnt="0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</dgm:pt>
    <dgm:pt modelId="{544F9D4F-7668-40CF-9B7E-2E4A6D5C2FA1}" type="pres">
      <dgm:prSet presAssocID="{A0B589AE-DF30-4BB5-B2D0-95F0B0586F50}" presName="node" presStyleLbl="node1" presStyleIdx="1" presStyleCnt="5" custScaleX="48639" custScaleY="33665" custLinFactNeighborX="67383" custLinFactNeighborY="2753">
        <dgm:presLayoutVars>
          <dgm:bulletEnabled val="1"/>
        </dgm:presLayoutVars>
      </dgm:prSet>
      <dgm:spPr/>
    </dgm:pt>
    <dgm:pt modelId="{67C74D88-56EA-4267-8DB9-E14F6F678AC1}" type="pres">
      <dgm:prSet presAssocID="{D8FA937F-600B-4541-8362-0C7B70F72321}" presName="sibTrans" presStyleCnt="0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</dgm:pt>
    <dgm:pt modelId="{1DFA1775-B8FE-41AE-8AB6-0406EB7D596D}" type="pres">
      <dgm:prSet presAssocID="{158D5100-63B4-4A76-BC1C-E65C2E9B9CDC}" presName="node" presStyleLbl="node1" presStyleIdx="2" presStyleCnt="5" custScaleX="48982" custScaleY="38384" custLinFactX="-25126" custLinFactNeighborX="-100000" custLinFactNeighborY="63573">
        <dgm:presLayoutVars>
          <dgm:bulletEnabled val="1"/>
        </dgm:presLayoutVars>
      </dgm:prSet>
      <dgm:spPr/>
    </dgm:pt>
    <dgm:pt modelId="{DAB98C4F-A3C9-4F3B-B0A2-06BA68246F73}" type="pres">
      <dgm:prSet presAssocID="{DE30ADA0-D447-40BA-B408-118991A04B50}" presName="sibTrans" presStyleCnt="0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</dgm:pt>
    <dgm:pt modelId="{2A9564DE-279F-476C-95EC-4D08F3440322}" type="pres">
      <dgm:prSet presAssocID="{D93C8B34-DAF9-4D9E-B0B8-F113FE40600D}" presName="node" presStyleLbl="node1" presStyleIdx="3" presStyleCnt="5" custScaleX="50226" custScaleY="37592" custLinFactNeighborX="91463" custLinFactNeighborY="3463">
        <dgm:presLayoutVars>
          <dgm:bulletEnabled val="1"/>
        </dgm:presLayoutVars>
      </dgm:prSet>
      <dgm:spPr/>
    </dgm:pt>
    <dgm:pt modelId="{5174DBC8-63F7-46BD-B34E-D10120E02714}" type="pres">
      <dgm:prSet presAssocID="{54B73E4B-30E7-4C30-A14B-932A5CE31F7F}" presName="sibTrans" presStyleCnt="0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</dgm:pt>
    <dgm:pt modelId="{BE6EFC43-A5F9-4058-90AD-4E862812CE6A}" type="pres">
      <dgm:prSet presAssocID="{B44EBF54-C79D-43D6-8304-7F78E0A62D7D}" presName="node" presStyleLbl="node1" presStyleIdx="4" presStyleCnt="5" custScaleX="41665" custScaleY="49565" custLinFactNeighborX="-31564" custLinFactNeighborY="-21984">
        <dgm:presLayoutVars>
          <dgm:bulletEnabled val="1"/>
        </dgm:presLayoutVars>
      </dgm:prSet>
      <dgm:spPr/>
    </dgm:pt>
  </dgm:ptLst>
  <dgm:cxnLst>
    <dgm:cxn modelId="{C63C2C64-5722-46B4-ADCE-477EB5A4EEE0}" type="presOf" srcId="{158D5100-63B4-4A76-BC1C-E65C2E9B9CDC}" destId="{1DFA1775-B8FE-41AE-8AB6-0406EB7D596D}" srcOrd="0" destOrd="0" presId="urn:microsoft.com/office/officeart/2005/8/layout/default"/>
    <dgm:cxn modelId="{C555A64E-6C99-41CA-B561-2AEF4840C1E4}" type="presOf" srcId="{D93C8B34-DAF9-4D9E-B0B8-F113FE40600D}" destId="{2A9564DE-279F-476C-95EC-4D08F3440322}" srcOrd="0" destOrd="0" presId="urn:microsoft.com/office/officeart/2005/8/layout/default"/>
    <dgm:cxn modelId="{9278F277-64CD-4D39-8510-C9AC4FC05ED9}" srcId="{8380E32F-688A-4931-BCF4-99C1DD55434F}" destId="{B44EBF54-C79D-43D6-8304-7F78E0A62D7D}" srcOrd="4" destOrd="0" parTransId="{19ACB53C-7A6D-49AB-8FD6-EAC933A4C599}" sibTransId="{F28EA304-2F4F-4034-9399-F2190C79AB6E}"/>
    <dgm:cxn modelId="{E6810C78-5EE7-466F-9C6F-CA34B9EBC7B7}" srcId="{8380E32F-688A-4931-BCF4-99C1DD55434F}" destId="{A0B589AE-DF30-4BB5-B2D0-95F0B0586F50}" srcOrd="1" destOrd="0" parTransId="{8B725CBF-D357-42C9-A41B-7C4F94B0851D}" sibTransId="{D8FA937F-600B-4541-8362-0C7B70F72321}"/>
    <dgm:cxn modelId="{FC953C78-2308-4704-9E5F-E35FBB19B459}" srcId="{8380E32F-688A-4931-BCF4-99C1DD55434F}" destId="{D3D41A4C-810C-4340-9E62-C8434F4B0C0B}" srcOrd="0" destOrd="0" parTransId="{C4C66758-87B8-43F7-8A95-E2D63346B088}" sibTransId="{FCE0D6ED-B475-4A97-BE6D-0BCBD15C9650}"/>
    <dgm:cxn modelId="{2DE68E8C-CE51-4F7D-A9A6-E021CD3EB2ED}" type="presOf" srcId="{8380E32F-688A-4931-BCF4-99C1DD55434F}" destId="{D4CF80B9-D8A2-443C-A6D2-5DC832E9DD5F}" srcOrd="0" destOrd="0" presId="urn:microsoft.com/office/officeart/2005/8/layout/default"/>
    <dgm:cxn modelId="{E9D0188F-8E1A-4DAD-8B9E-2424649A14C9}" type="presOf" srcId="{D3D41A4C-810C-4340-9E62-C8434F4B0C0B}" destId="{49597B10-5225-41FF-BD30-50E38EC95400}" srcOrd="0" destOrd="0" presId="urn:microsoft.com/office/officeart/2005/8/layout/default"/>
    <dgm:cxn modelId="{A57086C3-A26D-4ECA-BCE4-B140D036A6A6}" srcId="{8380E32F-688A-4931-BCF4-99C1DD55434F}" destId="{158D5100-63B4-4A76-BC1C-E65C2E9B9CDC}" srcOrd="2" destOrd="0" parTransId="{645D7A18-2300-4C27-9470-1FA2CDAA9FBA}" sibTransId="{DE30ADA0-D447-40BA-B408-118991A04B50}"/>
    <dgm:cxn modelId="{2A1656D1-28F4-4DB2-ABCC-2CCE4E65E0D9}" srcId="{8380E32F-688A-4931-BCF4-99C1DD55434F}" destId="{D93C8B34-DAF9-4D9E-B0B8-F113FE40600D}" srcOrd="3" destOrd="0" parTransId="{6337B6CA-E507-44D0-B63D-2626390D6913}" sibTransId="{54B73E4B-30E7-4C30-A14B-932A5CE31F7F}"/>
    <dgm:cxn modelId="{76E156D2-E629-4C46-8F8F-2819EE760D6D}" type="presOf" srcId="{A0B589AE-DF30-4BB5-B2D0-95F0B0586F50}" destId="{544F9D4F-7668-40CF-9B7E-2E4A6D5C2FA1}" srcOrd="0" destOrd="0" presId="urn:microsoft.com/office/officeart/2005/8/layout/default"/>
    <dgm:cxn modelId="{3B15EEF6-CC5A-4E9C-9C50-F788CB9A93E5}" type="presOf" srcId="{B44EBF54-C79D-43D6-8304-7F78E0A62D7D}" destId="{BE6EFC43-A5F9-4058-90AD-4E862812CE6A}" srcOrd="0" destOrd="0" presId="urn:microsoft.com/office/officeart/2005/8/layout/default"/>
    <dgm:cxn modelId="{C378D805-42BE-42EC-9D7E-0E67D1B147C8}" type="presParOf" srcId="{D4CF80B9-D8A2-443C-A6D2-5DC832E9DD5F}" destId="{49597B10-5225-41FF-BD30-50E38EC95400}" srcOrd="0" destOrd="0" presId="urn:microsoft.com/office/officeart/2005/8/layout/default"/>
    <dgm:cxn modelId="{DEF48791-3C47-4AFA-AB02-65B4CD8109D3}" type="presParOf" srcId="{D4CF80B9-D8A2-443C-A6D2-5DC832E9DD5F}" destId="{576C1D53-974A-4717-B594-75F1A47F7645}" srcOrd="1" destOrd="0" presId="urn:microsoft.com/office/officeart/2005/8/layout/default"/>
    <dgm:cxn modelId="{54D5300E-0A75-4E81-8654-67E99C3AEB25}" type="presParOf" srcId="{D4CF80B9-D8A2-443C-A6D2-5DC832E9DD5F}" destId="{544F9D4F-7668-40CF-9B7E-2E4A6D5C2FA1}" srcOrd="2" destOrd="0" presId="urn:microsoft.com/office/officeart/2005/8/layout/default"/>
    <dgm:cxn modelId="{0D4A6B47-14CE-497A-9968-7087AECE202C}" type="presParOf" srcId="{D4CF80B9-D8A2-443C-A6D2-5DC832E9DD5F}" destId="{67C74D88-56EA-4267-8DB9-E14F6F678AC1}" srcOrd="3" destOrd="0" presId="urn:microsoft.com/office/officeart/2005/8/layout/default"/>
    <dgm:cxn modelId="{88921F7C-4AEC-4730-A212-88B0425B61D2}" type="presParOf" srcId="{D4CF80B9-D8A2-443C-A6D2-5DC832E9DD5F}" destId="{1DFA1775-B8FE-41AE-8AB6-0406EB7D596D}" srcOrd="4" destOrd="0" presId="urn:microsoft.com/office/officeart/2005/8/layout/default"/>
    <dgm:cxn modelId="{B6408B05-BC82-455C-9295-6A7F001D7498}" type="presParOf" srcId="{D4CF80B9-D8A2-443C-A6D2-5DC832E9DD5F}" destId="{DAB98C4F-A3C9-4F3B-B0A2-06BA68246F73}" srcOrd="5" destOrd="0" presId="urn:microsoft.com/office/officeart/2005/8/layout/default"/>
    <dgm:cxn modelId="{DB683C7C-C68F-41F8-BAA0-7B9B051B4233}" type="presParOf" srcId="{D4CF80B9-D8A2-443C-A6D2-5DC832E9DD5F}" destId="{2A9564DE-279F-476C-95EC-4D08F3440322}" srcOrd="6" destOrd="0" presId="urn:microsoft.com/office/officeart/2005/8/layout/default"/>
    <dgm:cxn modelId="{7BC99818-7E47-49AB-933F-EC994E270BE1}" type="presParOf" srcId="{D4CF80B9-D8A2-443C-A6D2-5DC832E9DD5F}" destId="{5174DBC8-63F7-46BD-B34E-D10120E02714}" srcOrd="7" destOrd="0" presId="urn:microsoft.com/office/officeart/2005/8/layout/default"/>
    <dgm:cxn modelId="{FD074911-F1D6-44B5-BD4B-BB4FBA2BBC3D}" type="presParOf" srcId="{D4CF80B9-D8A2-443C-A6D2-5DC832E9DD5F}" destId="{BE6EFC43-A5F9-4058-90AD-4E862812CE6A}" srcOrd="8" destOrd="0" presId="urn:microsoft.com/office/officeart/2005/8/layout/default"/>
  </dgm:cxnLst>
  <dgm:bg>
    <a:solidFill>
      <a:schemeClr val="bg1">
        <a:lumMod val="95000"/>
        <a:alpha val="24000"/>
      </a:schemeClr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1C07ED-C8A6-40C2-AFAE-37851D9A6348}">
      <dsp:nvSpPr>
        <dsp:cNvPr id="0" name=""/>
        <dsp:cNvSpPr/>
      </dsp:nvSpPr>
      <dsp:spPr>
        <a:xfrm>
          <a:off x="3689831" y="2850496"/>
          <a:ext cx="837706" cy="13147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8853" y="0"/>
              </a:lnTo>
              <a:lnTo>
                <a:pt x="418853" y="1314782"/>
              </a:lnTo>
              <a:lnTo>
                <a:pt x="837706" y="1314782"/>
              </a:lnTo>
            </a:path>
          </a:pathLst>
        </a:custGeom>
        <a:noFill/>
        <a:ln w="19050" cap="rnd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4069710" y="3468913"/>
        <a:ext cx="77948" cy="77948"/>
      </dsp:txXfrm>
    </dsp:sp>
    <dsp:sp modelId="{24E51053-FECC-4307-8566-9A12197A32AA}">
      <dsp:nvSpPr>
        <dsp:cNvPr id="0" name=""/>
        <dsp:cNvSpPr/>
      </dsp:nvSpPr>
      <dsp:spPr>
        <a:xfrm>
          <a:off x="3689831" y="2804776"/>
          <a:ext cx="8091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4577" y="45720"/>
              </a:lnTo>
              <a:lnTo>
                <a:pt x="404577" y="56251"/>
              </a:lnTo>
              <a:lnTo>
                <a:pt x="809154" y="56251"/>
              </a:lnTo>
            </a:path>
          </a:pathLst>
        </a:custGeom>
        <a:noFill/>
        <a:ln w="19050" cap="rnd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4074178" y="2830265"/>
        <a:ext cx="40461" cy="40461"/>
      </dsp:txXfrm>
    </dsp:sp>
    <dsp:sp modelId="{054C01C2-8034-4847-8D7D-AEEE4A5329D7}">
      <dsp:nvSpPr>
        <dsp:cNvPr id="0" name=""/>
        <dsp:cNvSpPr/>
      </dsp:nvSpPr>
      <dsp:spPr>
        <a:xfrm>
          <a:off x="3689831" y="1490398"/>
          <a:ext cx="835404" cy="1360097"/>
        </a:xfrm>
        <a:custGeom>
          <a:avLst/>
          <a:gdLst/>
          <a:ahLst/>
          <a:cxnLst/>
          <a:rect l="0" t="0" r="0" b="0"/>
          <a:pathLst>
            <a:path>
              <a:moveTo>
                <a:pt x="0" y="1360097"/>
              </a:moveTo>
              <a:lnTo>
                <a:pt x="417702" y="1360097"/>
              </a:lnTo>
              <a:lnTo>
                <a:pt x="417702" y="0"/>
              </a:lnTo>
              <a:lnTo>
                <a:pt x="835404" y="0"/>
              </a:lnTo>
            </a:path>
          </a:pathLst>
        </a:custGeom>
        <a:noFill/>
        <a:ln w="19050" cap="rnd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00" kern="1200"/>
        </a:p>
      </dsp:txBody>
      <dsp:txXfrm>
        <a:off x="4067629" y="2130543"/>
        <a:ext cx="79808" cy="79808"/>
      </dsp:txXfrm>
    </dsp:sp>
    <dsp:sp modelId="{4522D2C8-B3A4-4FEB-BED0-401F75869C38}">
      <dsp:nvSpPr>
        <dsp:cNvPr id="0" name=""/>
        <dsp:cNvSpPr/>
      </dsp:nvSpPr>
      <dsp:spPr>
        <a:xfrm>
          <a:off x="798338" y="1444993"/>
          <a:ext cx="2971981" cy="28110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1" kern="1200" dirty="0">
              <a:solidFill>
                <a:schemeClr val="accent5">
                  <a:lumMod val="50000"/>
                </a:schemeClr>
              </a:solidFill>
              <a:latin typeface="Castellar" panose="020A0402060406010301" pitchFamily="18" charset="0"/>
            </a:rPr>
            <a:t>Application of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1" kern="1200" dirty="0">
              <a:solidFill>
                <a:schemeClr val="accent5">
                  <a:lumMod val="50000"/>
                </a:schemeClr>
              </a:solidFill>
              <a:latin typeface="Castellar" panose="020A0402060406010301" pitchFamily="18" charset="0"/>
            </a:rPr>
            <a:t>Matrices</a:t>
          </a:r>
        </a:p>
      </dsp:txBody>
      <dsp:txXfrm>
        <a:off x="798338" y="1444993"/>
        <a:ext cx="2971981" cy="2811005"/>
      </dsp:txXfrm>
    </dsp:sp>
    <dsp:sp modelId="{A4DFFD11-6163-4E7D-B56D-0A7F04A91CF6}">
      <dsp:nvSpPr>
        <dsp:cNvPr id="0" name=""/>
        <dsp:cNvSpPr/>
      </dsp:nvSpPr>
      <dsp:spPr>
        <a:xfrm>
          <a:off x="4525235" y="950389"/>
          <a:ext cx="3542457" cy="10800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>
              <a:solidFill>
                <a:schemeClr val="accent5">
                  <a:lumMod val="50000"/>
                </a:schemeClr>
              </a:solidFill>
              <a:highlight>
                <a:srgbClr val="FFFF00"/>
              </a:highlight>
            </a:rPr>
            <a:t>Encryption: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>
              <a:solidFill>
                <a:schemeClr val="accent5">
                  <a:lumMod val="50000"/>
                </a:schemeClr>
              </a:solidFill>
            </a:rPr>
            <a:t>Helps in encoding and decoding of data</a:t>
          </a:r>
        </a:p>
      </dsp:txBody>
      <dsp:txXfrm>
        <a:off x="4525235" y="950389"/>
        <a:ext cx="3542457" cy="1080017"/>
      </dsp:txXfrm>
    </dsp:sp>
    <dsp:sp modelId="{25003635-0C9A-408F-B02B-CEC4FC626DD3}">
      <dsp:nvSpPr>
        <dsp:cNvPr id="0" name=""/>
        <dsp:cNvSpPr/>
      </dsp:nvSpPr>
      <dsp:spPr>
        <a:xfrm>
          <a:off x="4498985" y="2321018"/>
          <a:ext cx="3542457" cy="10800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solidFill>
                <a:schemeClr val="accent5">
                  <a:lumMod val="50000"/>
                </a:schemeClr>
              </a:solidFill>
              <a:highlight>
                <a:srgbClr val="FFFF00"/>
              </a:highlight>
            </a:rPr>
            <a:t>Games: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solidFill>
                <a:schemeClr val="accent5">
                  <a:lumMod val="50000"/>
                </a:schemeClr>
              </a:solidFill>
            </a:rPr>
            <a:t>Used to alter objects in a 3D Space.</a:t>
          </a:r>
        </a:p>
      </dsp:txBody>
      <dsp:txXfrm>
        <a:off x="4498985" y="2321018"/>
        <a:ext cx="3542457" cy="1080017"/>
      </dsp:txXfrm>
    </dsp:sp>
    <dsp:sp modelId="{EC1019D1-7AB0-41EB-873B-C0C142CE8CBF}">
      <dsp:nvSpPr>
        <dsp:cNvPr id="0" name=""/>
        <dsp:cNvSpPr/>
      </dsp:nvSpPr>
      <dsp:spPr>
        <a:xfrm>
          <a:off x="4527538" y="3625269"/>
          <a:ext cx="3542457" cy="10800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solidFill>
                <a:schemeClr val="accent5">
                  <a:lumMod val="50000"/>
                </a:schemeClr>
              </a:solidFill>
              <a:highlight>
                <a:srgbClr val="FFFF00"/>
              </a:highlight>
            </a:rPr>
            <a:t>Economics and business: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solidFill>
                <a:schemeClr val="accent5">
                  <a:lumMod val="50000"/>
                </a:schemeClr>
              </a:solidFill>
            </a:rPr>
            <a:t>Study business trends and shares.</a:t>
          </a:r>
        </a:p>
      </dsp:txBody>
      <dsp:txXfrm>
        <a:off x="4527538" y="3625269"/>
        <a:ext cx="3542457" cy="10800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597B10-5225-41FF-BD30-50E38EC95400}">
      <dsp:nvSpPr>
        <dsp:cNvPr id="0" name=""/>
        <dsp:cNvSpPr/>
      </dsp:nvSpPr>
      <dsp:spPr>
        <a:xfrm>
          <a:off x="157139" y="177392"/>
          <a:ext cx="2591551" cy="1158955"/>
        </a:xfrm>
        <a:prstGeom prst="rect">
          <a:avLst/>
        </a:prstGeom>
        <a:solidFill>
          <a:schemeClr val="accent1">
            <a:hueOff val="0"/>
            <a:satOff val="0"/>
            <a:lumOff val="0"/>
            <a:alpha val="90000"/>
          </a:schemeClr>
        </a:solidFill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>
              <a:solidFill>
                <a:schemeClr val="tx1"/>
              </a:solidFill>
              <a:latin typeface="Bahnschrift" panose="020B0502040204020203" pitchFamily="34" charset="0"/>
            </a:rPr>
            <a:t>High possibility of human error</a:t>
          </a:r>
        </a:p>
      </dsp:txBody>
      <dsp:txXfrm>
        <a:off x="157139" y="177392"/>
        <a:ext cx="2591551" cy="1158955"/>
      </dsp:txXfrm>
    </dsp:sp>
    <dsp:sp modelId="{544F9D4F-7668-40CF-9B7E-2E4A6D5C2FA1}">
      <dsp:nvSpPr>
        <dsp:cNvPr id="0" name=""/>
        <dsp:cNvSpPr/>
      </dsp:nvSpPr>
      <dsp:spPr>
        <a:xfrm>
          <a:off x="7436742" y="171542"/>
          <a:ext cx="2687070" cy="1115897"/>
        </a:xfrm>
        <a:prstGeom prst="rect">
          <a:avLst/>
        </a:prstGeom>
        <a:solidFill>
          <a:schemeClr val="accent1">
            <a:hueOff val="0"/>
            <a:satOff val="0"/>
            <a:lumOff val="0"/>
            <a:alpha val="90000"/>
          </a:schemeClr>
        </a:solidFill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>
              <a:solidFill>
                <a:schemeClr val="tx1"/>
              </a:solidFill>
              <a:latin typeface="Bahnschrift" panose="020B0502040204020203" pitchFamily="34" charset="0"/>
            </a:rPr>
            <a:t>Complex at certain phases.</a:t>
          </a:r>
        </a:p>
      </dsp:txBody>
      <dsp:txXfrm>
        <a:off x="7436742" y="171542"/>
        <a:ext cx="2687070" cy="1115897"/>
      </dsp:txXfrm>
    </dsp:sp>
    <dsp:sp modelId="{1DFA1775-B8FE-41AE-8AB6-0406EB7D596D}">
      <dsp:nvSpPr>
        <dsp:cNvPr id="0" name=""/>
        <dsp:cNvSpPr/>
      </dsp:nvSpPr>
      <dsp:spPr>
        <a:xfrm>
          <a:off x="41069" y="2109338"/>
          <a:ext cx="2706019" cy="1272318"/>
        </a:xfrm>
        <a:prstGeom prst="rect">
          <a:avLst/>
        </a:prstGeom>
        <a:solidFill>
          <a:schemeClr val="accent1">
            <a:hueOff val="0"/>
            <a:satOff val="0"/>
            <a:lumOff val="0"/>
            <a:alpha val="89000"/>
          </a:schemeClr>
        </a:solidFill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>
              <a:solidFill>
                <a:schemeClr val="tx1"/>
              </a:solidFill>
              <a:latin typeface="Bahnschrift" panose="020B0502040204020203" pitchFamily="34" charset="0"/>
            </a:rPr>
            <a:t>Difficult to perform for large values</a:t>
          </a:r>
        </a:p>
      </dsp:txBody>
      <dsp:txXfrm>
        <a:off x="41069" y="2109338"/>
        <a:ext cx="2706019" cy="1272318"/>
      </dsp:txXfrm>
    </dsp:sp>
    <dsp:sp modelId="{2A9564DE-279F-476C-95EC-4D08F3440322}">
      <dsp:nvSpPr>
        <dsp:cNvPr id="0" name=""/>
        <dsp:cNvSpPr/>
      </dsp:nvSpPr>
      <dsp:spPr>
        <a:xfrm>
          <a:off x="7353321" y="2140071"/>
          <a:ext cx="2774744" cy="1246066"/>
        </a:xfrm>
        <a:prstGeom prst="rect">
          <a:avLst/>
        </a:prstGeom>
        <a:solidFill>
          <a:schemeClr val="accent1">
            <a:hueOff val="0"/>
            <a:satOff val="0"/>
            <a:lumOff val="0"/>
            <a:alpha val="90000"/>
          </a:schemeClr>
        </a:solidFill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>
              <a:solidFill>
                <a:schemeClr val="tx1"/>
              </a:solidFill>
              <a:latin typeface="Bahnschrift" panose="020B0502040204020203" pitchFamily="34" charset="0"/>
            </a:rPr>
            <a:t>Process might contain multiple operations</a:t>
          </a:r>
        </a:p>
      </dsp:txBody>
      <dsp:txXfrm>
        <a:off x="7353321" y="2140071"/>
        <a:ext cx="2774744" cy="1246066"/>
      </dsp:txXfrm>
    </dsp:sp>
    <dsp:sp modelId="{BE6EFC43-A5F9-4058-90AD-4E862812CE6A}">
      <dsp:nvSpPr>
        <dsp:cNvPr id="0" name=""/>
        <dsp:cNvSpPr/>
      </dsp:nvSpPr>
      <dsp:spPr>
        <a:xfrm>
          <a:off x="3883868" y="1098141"/>
          <a:ext cx="2301790" cy="1642936"/>
        </a:xfrm>
        <a:prstGeom prst="rect">
          <a:avLst/>
        </a:prstGeom>
        <a:solidFill>
          <a:srgbClr val="C00000">
            <a:alpha val="90000"/>
          </a:srgbClr>
        </a:solidFill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1" kern="1200" dirty="0">
              <a:solidFill>
                <a:schemeClr val="tx1"/>
              </a:solidFill>
              <a:latin typeface="Bahnschrift" panose="020B0502040204020203" pitchFamily="34" charset="0"/>
            </a:rPr>
            <a:t>Matrix Calculations</a:t>
          </a:r>
        </a:p>
      </dsp:txBody>
      <dsp:txXfrm>
        <a:off x="3883868" y="1098141"/>
        <a:ext cx="2301790" cy="16429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E0D08-9AA0-472F-8D68-E7042F52CD48}" type="datetimeFigureOut">
              <a:rPr lang="en-IN" smtClean="0"/>
              <a:t>02-08-2022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15B57-70D7-4553-8A91-570A55EBB8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1285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E0D08-9AA0-472F-8D68-E7042F52CD48}" type="datetimeFigureOut">
              <a:rPr lang="en-IN" smtClean="0"/>
              <a:t>02-08-2022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15B57-70D7-4553-8A91-570A55EBB8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5247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E0D08-9AA0-472F-8D68-E7042F52CD48}" type="datetimeFigureOut">
              <a:rPr lang="en-IN" smtClean="0"/>
              <a:t>02-08-2022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15B57-70D7-4553-8A91-570A55EBB8AB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6559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E0D08-9AA0-472F-8D68-E7042F52CD48}" type="datetimeFigureOut">
              <a:rPr lang="en-IN" smtClean="0"/>
              <a:t>02-08-2022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15B57-70D7-4553-8A91-570A55EBB8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56002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E0D08-9AA0-472F-8D68-E7042F52CD48}" type="datetimeFigureOut">
              <a:rPr lang="en-IN" smtClean="0"/>
              <a:t>02-08-2022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15B57-70D7-4553-8A91-570A55EBB8AB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360784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E0D08-9AA0-472F-8D68-E7042F52CD48}" type="datetimeFigureOut">
              <a:rPr lang="en-IN" smtClean="0"/>
              <a:t>02-08-2022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15B57-70D7-4553-8A91-570A55EBB8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41563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E0D08-9AA0-472F-8D68-E7042F52CD48}" type="datetimeFigureOut">
              <a:rPr lang="en-IN" smtClean="0"/>
              <a:t>02-08-2022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15B57-70D7-4553-8A91-570A55EBB8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9784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E0D08-9AA0-472F-8D68-E7042F52CD48}" type="datetimeFigureOut">
              <a:rPr lang="en-IN" smtClean="0"/>
              <a:t>02-08-2022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15B57-70D7-4553-8A91-570A55EBB8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48063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5C5E0-B476-41EE-ABD0-9C7E8F8E86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382A87-01F8-4476-B482-A4F2905AA8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40A9C-061C-401C-9EA4-751B6CBB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E0D08-9AA0-472F-8D68-E7042F52CD48}" type="datetimeFigureOut">
              <a:rPr lang="en-IN" smtClean="0"/>
              <a:t>02-08-2022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345D2D-6C9A-4F95-B5E9-0AF2BE50D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A54B2-6FE3-49AF-AC91-71AE7629A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15B57-70D7-4553-8A91-570A55EBB8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08925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0A9FC-7975-4241-9191-433D115A7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B0A90-0D85-4F88-80FD-761F912AE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E89B8-9BE4-4CF4-B82C-C6B044A0D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E0D08-9AA0-472F-8D68-E7042F52CD48}" type="datetimeFigureOut">
              <a:rPr lang="en-IN" smtClean="0"/>
              <a:t>02-08-2022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A7055-89AB-4818-A330-51845BA9B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64C6A-963A-45CA-8B95-F60421794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15B57-70D7-4553-8A91-570A55EBB8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55058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32354-EE68-45BF-BB53-10C1356F1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48BEE6-0CC1-4824-BB37-CF231678B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05A23-53BD-4203-AFED-A9815EAD5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E0D08-9AA0-472F-8D68-E7042F52CD48}" type="datetimeFigureOut">
              <a:rPr lang="en-IN" smtClean="0"/>
              <a:t>02-08-2022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4574C1-E7FC-490D-8A48-AAB5C4AC1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B28D6-663E-4C23-B8D8-04A695E83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15B57-70D7-4553-8A91-570A55EBB8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9448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E0D08-9AA0-472F-8D68-E7042F52CD48}" type="datetimeFigureOut">
              <a:rPr lang="en-IN" smtClean="0"/>
              <a:t>02-08-2022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15B57-70D7-4553-8A91-570A55EBB8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76233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173B0-2069-4686-A32E-D4D99FA6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4BD98-0E15-4DC9-AEE0-E114EB354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E02DFE-E0E6-4013-8B1F-185C2D19F4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4F6427-1C93-4E3E-BD7D-8C42A8571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E0D08-9AA0-472F-8D68-E7042F52CD48}" type="datetimeFigureOut">
              <a:rPr lang="en-IN" smtClean="0"/>
              <a:t>02-08-2022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F9078E-D6E9-4BAE-BA90-2B0D134BD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B667BE-A391-4D89-BCB3-E88D2ABF4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15B57-70D7-4553-8A91-570A55EBB8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76953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0CD38-432D-40F1-B2A1-A9D4E4906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0D4CF-201F-43D2-89C2-4E449D16E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B83A54-6106-44D3-A388-3C6D03D45A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CCDC1-E673-417E-8412-6F81D2B625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029EAC-FFD0-4B22-BB3F-35154155C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22E8DB-B274-48C5-A218-B0A6C80B5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E0D08-9AA0-472F-8D68-E7042F52CD48}" type="datetimeFigureOut">
              <a:rPr lang="en-IN" smtClean="0"/>
              <a:t>02-08-2022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343929-770B-495B-8E3D-AA9BB2825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1E2FE-46AB-4F19-94A1-901A2257B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15B57-70D7-4553-8A91-570A55EBB8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25425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CC075-E9F6-4452-909C-A0C56F24C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089E6F-CE0F-4D37-B773-C22CB7A56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E0D08-9AA0-472F-8D68-E7042F52CD48}" type="datetimeFigureOut">
              <a:rPr lang="en-IN" smtClean="0"/>
              <a:t>02-08-2022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5462B-53E3-437F-95CE-90CBA8B7B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E50711-D7C1-4C6B-A7A7-796101A81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15B57-70D7-4553-8A91-570A55EBB8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68601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E43263-18B9-4CEA-9C15-D4DBF952C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E0D08-9AA0-472F-8D68-E7042F52CD48}" type="datetimeFigureOut">
              <a:rPr lang="en-IN" smtClean="0"/>
              <a:t>02-08-2022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4F369A-156D-41CF-95B0-009E1BB71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A0C87-969F-43E5-83ED-E3D25D5BF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15B57-70D7-4553-8A91-570A55EBB8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38765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E6A0-7CA0-491A-B80D-55654DFA6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C97BF-746A-498F-86CC-74A328691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8FD5A3-8D98-4EEB-961A-2E64DA4C28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BD486C-AEB7-41FF-8192-6F6AA2E34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E0D08-9AA0-472F-8D68-E7042F52CD48}" type="datetimeFigureOut">
              <a:rPr lang="en-IN" smtClean="0"/>
              <a:t>02-08-2022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8FCAD0-BC0A-41F1-907C-24F27CF6D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D42C49-1E8F-4D6F-A247-356B03559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15B57-70D7-4553-8A91-570A55EBB8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41813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C303F-D140-483E-98ED-AD6E6D7E8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4C8D1A-F429-43A9-9641-347AAA4030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D8F054-3E87-49B6-9561-7D065CDE91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9DCF26-DC46-440D-ABF3-B90B8CD63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E0D08-9AA0-472F-8D68-E7042F52CD48}" type="datetimeFigureOut">
              <a:rPr lang="en-IN" smtClean="0"/>
              <a:t>02-08-2022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795DD-5C26-49A9-9A67-2C778CAAE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0EEDDF-0BA7-4BB8-9673-088BDB2BB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15B57-70D7-4553-8A91-570A55EBB8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91940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5DE9A-7FB8-4F69-8F16-5D83C618A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6493F6-DD12-4368-B643-71A3D142EA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B4CBF-181A-417F-9D74-A656B3AF8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E0D08-9AA0-472F-8D68-E7042F52CD48}" type="datetimeFigureOut">
              <a:rPr lang="en-IN" smtClean="0"/>
              <a:t>02-08-2022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CCB60-526E-49AB-ADC9-680DFA7D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DFD6A-E4C6-49F0-A1D1-021A48AF3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15B57-70D7-4553-8A91-570A55EBB8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57452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1D813D-90E9-4FB8-B6FD-FC56B1DB23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214D91-AF25-431B-BF38-B437F35CCF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37C7C-F862-460A-94B1-790DC90EF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E0D08-9AA0-472F-8D68-E7042F52CD48}" type="datetimeFigureOut">
              <a:rPr lang="en-IN" smtClean="0"/>
              <a:t>02-08-2022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21B19-AD03-47DE-9C8F-28F73CC58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C4CBC-C515-43E1-8206-9C14A422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15B57-70D7-4553-8A91-570A55EBB8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2340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E0D08-9AA0-472F-8D68-E7042F52CD48}" type="datetimeFigureOut">
              <a:rPr lang="en-IN" smtClean="0"/>
              <a:t>02-08-2022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15B57-70D7-4553-8A91-570A55EBB8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0957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E0D08-9AA0-472F-8D68-E7042F52CD48}" type="datetimeFigureOut">
              <a:rPr lang="en-IN" smtClean="0"/>
              <a:t>02-08-2022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15B57-70D7-4553-8A91-570A55EBB8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4598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E0D08-9AA0-472F-8D68-E7042F52CD48}" type="datetimeFigureOut">
              <a:rPr lang="en-IN" smtClean="0"/>
              <a:t>02-08-2022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15B57-70D7-4553-8A91-570A55EBB8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7238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E0D08-9AA0-472F-8D68-E7042F52CD48}" type="datetimeFigureOut">
              <a:rPr lang="en-IN" smtClean="0"/>
              <a:t>02-08-2022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15B57-70D7-4553-8A91-570A55EBB8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464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E0D08-9AA0-472F-8D68-E7042F52CD48}" type="datetimeFigureOut">
              <a:rPr lang="en-IN" smtClean="0"/>
              <a:t>02-08-2022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15B57-70D7-4553-8A91-570A55EBB8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4056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E0D08-9AA0-472F-8D68-E7042F52CD48}" type="datetimeFigureOut">
              <a:rPr lang="en-IN" smtClean="0"/>
              <a:t>02-08-2022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15B57-70D7-4553-8A91-570A55EBB8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027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E0D08-9AA0-472F-8D68-E7042F52CD48}" type="datetimeFigureOut">
              <a:rPr lang="en-IN" smtClean="0"/>
              <a:t>02-08-2022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15B57-70D7-4553-8A91-570A55EBB8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6525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E0D08-9AA0-472F-8D68-E7042F52CD48}" type="datetimeFigureOut">
              <a:rPr lang="en-IN" smtClean="0"/>
              <a:t>02-08-2022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9515B57-70D7-4553-8A91-570A55EBB8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5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5B150C-0A96-463F-9A1E-B4A7E3EFD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72436-491F-44F5-A3EC-FC9ED35F8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00ECE-C535-4DA9-B9D4-5740E94AA0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E0D08-9AA0-472F-8D68-E7042F52CD48}" type="datetimeFigureOut">
              <a:rPr lang="en-IN" smtClean="0"/>
              <a:t>02-08-2022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1A9F8-6DE8-4761-98FF-44181808BB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C25A1-CBDB-4C12-A0F6-D8782DD35E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15B57-70D7-4553-8A91-570A55EBB8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2646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F1A4B0A-E0FF-4B2E-AFF9-C2531E6EC3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2198158"/>
              </p:ext>
            </p:extLst>
          </p:nvPr>
        </p:nvGraphicFramePr>
        <p:xfrm>
          <a:off x="487362" y="806128"/>
          <a:ext cx="8855075" cy="56954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B697C8A-1195-4FB1-9B21-E31424ABAF33}"/>
              </a:ext>
            </a:extLst>
          </p:cNvPr>
          <p:cNvSpPr txBox="1"/>
          <p:nvPr/>
        </p:nvSpPr>
        <p:spPr>
          <a:xfrm>
            <a:off x="931861" y="488833"/>
            <a:ext cx="5368923" cy="5232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  <a:softEdge rad="127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b="1" u="sng" dirty="0">
                <a:latin typeface="Arial Rounded MT Bold" panose="020F0704030504030204" pitchFamily="34" charset="0"/>
              </a:rPr>
              <a:t>Important uses of Matrices :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BB41DC9-1AC0-4C13-9837-E83E259A88D2}"/>
              </a:ext>
            </a:extLst>
          </p:cNvPr>
          <p:cNvSpPr/>
          <p:nvPr/>
        </p:nvSpPr>
        <p:spPr>
          <a:xfrm>
            <a:off x="4714876" y="2178466"/>
            <a:ext cx="300037" cy="2361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5A0CAB5-AA08-4653-86A9-33054DD17F9E}"/>
              </a:ext>
            </a:extLst>
          </p:cNvPr>
          <p:cNvSpPr/>
          <p:nvPr/>
        </p:nvSpPr>
        <p:spPr>
          <a:xfrm>
            <a:off x="4686299" y="3543836"/>
            <a:ext cx="300037" cy="2361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2A60735-6D43-4F76-A926-B87536055BDE}"/>
              </a:ext>
            </a:extLst>
          </p:cNvPr>
          <p:cNvSpPr/>
          <p:nvPr/>
        </p:nvSpPr>
        <p:spPr>
          <a:xfrm>
            <a:off x="4714875" y="4853345"/>
            <a:ext cx="300037" cy="2361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DB4874-8083-4832-926F-E2DF921045C7}"/>
              </a:ext>
            </a:extLst>
          </p:cNvPr>
          <p:cNvCxnSpPr/>
          <p:nvPr/>
        </p:nvCxnSpPr>
        <p:spPr>
          <a:xfrm>
            <a:off x="4257676" y="3643313"/>
            <a:ext cx="3286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3E53B47-FA0D-4830-9A48-B16E603CCC61}"/>
              </a:ext>
            </a:extLst>
          </p:cNvPr>
          <p:cNvCxnSpPr/>
          <p:nvPr/>
        </p:nvCxnSpPr>
        <p:spPr>
          <a:xfrm flipV="1">
            <a:off x="4586288" y="2300288"/>
            <a:ext cx="0" cy="14716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338B3AB-DA2B-448E-AF72-1220D9B62410}"/>
              </a:ext>
            </a:extLst>
          </p:cNvPr>
          <p:cNvCxnSpPr/>
          <p:nvPr/>
        </p:nvCxnSpPr>
        <p:spPr>
          <a:xfrm>
            <a:off x="4586288" y="3632787"/>
            <a:ext cx="0" cy="13573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1FEEAE-3127-45F6-86D0-48954EDB4221}"/>
              </a:ext>
            </a:extLst>
          </p:cNvPr>
          <p:cNvCxnSpPr>
            <a:endCxn id="8" idx="1"/>
          </p:cNvCxnSpPr>
          <p:nvPr/>
        </p:nvCxnSpPr>
        <p:spPr>
          <a:xfrm flipV="1">
            <a:off x="4600576" y="2296527"/>
            <a:ext cx="114300" cy="37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B1FD6E-980E-4264-B03E-FE0607595F71}"/>
              </a:ext>
            </a:extLst>
          </p:cNvPr>
          <p:cNvCxnSpPr/>
          <p:nvPr/>
        </p:nvCxnSpPr>
        <p:spPr>
          <a:xfrm>
            <a:off x="4586287" y="4990099"/>
            <a:ext cx="1143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3A2781-314B-4B70-B24E-EE6C00C9C699}"/>
              </a:ext>
            </a:extLst>
          </p:cNvPr>
          <p:cNvCxnSpPr>
            <a:cxnSpLocks/>
          </p:cNvCxnSpPr>
          <p:nvPr/>
        </p:nvCxnSpPr>
        <p:spPr>
          <a:xfrm>
            <a:off x="4586287" y="3656634"/>
            <a:ext cx="114301" cy="105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210637CC-BF6E-470D-9456-E61542FFD6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8090" y="1197101"/>
            <a:ext cx="3043673" cy="15811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07C73ED-CD66-4821-88A3-7872945C7DC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502" b="15278"/>
          <a:stretch/>
        </p:blipFill>
        <p:spPr>
          <a:xfrm>
            <a:off x="8799514" y="2856511"/>
            <a:ext cx="3168415" cy="158112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4E3E027-ED82-4C0E-B0E0-23A6C9A0D1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99513" y="4515921"/>
            <a:ext cx="3094797" cy="174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29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9650213-D2EF-431C-92F3-A40DD4370EBF}"/>
              </a:ext>
            </a:extLst>
          </p:cNvPr>
          <p:cNvSpPr txBox="1"/>
          <p:nvPr/>
        </p:nvSpPr>
        <p:spPr>
          <a:xfrm>
            <a:off x="914400" y="371475"/>
            <a:ext cx="4622227" cy="584775"/>
          </a:xfrm>
          <a:prstGeom prst="rect">
            <a:avLst/>
          </a:prstGeom>
          <a:solidFill>
            <a:schemeClr val="accent4">
              <a:alpha val="29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softEdge rad="127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b="1" u="sng" dirty="0">
                <a:solidFill>
                  <a:srgbClr val="FFFF00"/>
                </a:solidFill>
              </a:rPr>
              <a:t>Problems encountered</a:t>
            </a:r>
            <a:r>
              <a:rPr lang="en-IN" sz="3200" b="1" u="sng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583C7-EB14-401B-A2AA-7F5ED3B4A0AD}"/>
              </a:ext>
            </a:extLst>
          </p:cNvPr>
          <p:cNvSpPr txBox="1"/>
          <p:nvPr/>
        </p:nvSpPr>
        <p:spPr>
          <a:xfrm>
            <a:off x="1334560" y="1043255"/>
            <a:ext cx="10513238" cy="1877437"/>
          </a:xfrm>
          <a:prstGeom prst="rect">
            <a:avLst/>
          </a:prstGeom>
          <a:solidFill>
            <a:srgbClr val="00B0F0">
              <a:alpha val="48000"/>
            </a:srgb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300" b="1" dirty="0">
                <a:solidFill>
                  <a:schemeClr val="bg1"/>
                </a:solidFill>
              </a:rPr>
              <a:t>While applying the concept of matrices to solve problems, certain mathematical </a:t>
            </a:r>
          </a:p>
          <a:p>
            <a:r>
              <a:rPr lang="en-IN" sz="2300" b="1" dirty="0">
                <a:solidFill>
                  <a:schemeClr val="bg1"/>
                </a:solidFill>
              </a:rPr>
              <a:t>     operations are an essential aspect of the process.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300" b="1" dirty="0">
                <a:solidFill>
                  <a:schemeClr val="bg1"/>
                </a:solidFill>
              </a:rPr>
              <a:t>Though they consist of basic algebra, they aren’t always simple for humans to calculate and solve.</a:t>
            </a:r>
          </a:p>
          <a:p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2C21D04-0A37-4EBA-9A1F-FA45EB11B7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2807416"/>
              </p:ext>
            </p:extLst>
          </p:nvPr>
        </p:nvGraphicFramePr>
        <p:xfrm>
          <a:off x="1334560" y="3069253"/>
          <a:ext cx="10229850" cy="3471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06B857-56C5-4E63-A524-0CF25C023E57}"/>
              </a:ext>
            </a:extLst>
          </p:cNvPr>
          <p:cNvCxnSpPr/>
          <p:nvPr/>
        </p:nvCxnSpPr>
        <p:spPr>
          <a:xfrm>
            <a:off x="8101013" y="3786188"/>
            <a:ext cx="0" cy="221456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DD3464-1965-4FA5-95B7-5EF0BEA330C9}"/>
              </a:ext>
            </a:extLst>
          </p:cNvPr>
          <p:cNvCxnSpPr/>
          <p:nvPr/>
        </p:nvCxnSpPr>
        <p:spPr>
          <a:xfrm>
            <a:off x="4686300" y="3871913"/>
            <a:ext cx="0" cy="214312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45B4A3-E24D-4CEC-8C5C-79038FF00A2C}"/>
              </a:ext>
            </a:extLst>
          </p:cNvPr>
          <p:cNvCxnSpPr/>
          <p:nvPr/>
        </p:nvCxnSpPr>
        <p:spPr>
          <a:xfrm flipH="1">
            <a:off x="7500938" y="4893469"/>
            <a:ext cx="600075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B87D58F-60F3-4A0C-A0C4-1680D5D8CC4E}"/>
              </a:ext>
            </a:extLst>
          </p:cNvPr>
          <p:cNvCxnSpPr/>
          <p:nvPr/>
        </p:nvCxnSpPr>
        <p:spPr>
          <a:xfrm flipH="1">
            <a:off x="4686300" y="4943475"/>
            <a:ext cx="542925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6AB7031-B73F-4B06-9065-DF12F5E737EA}"/>
              </a:ext>
            </a:extLst>
          </p:cNvPr>
          <p:cNvSpPr/>
          <p:nvPr/>
        </p:nvSpPr>
        <p:spPr>
          <a:xfrm>
            <a:off x="8101013" y="3686175"/>
            <a:ext cx="700084" cy="34178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C5B6F0D-6606-4AD7-B71E-D81DAF78773F}"/>
              </a:ext>
            </a:extLst>
          </p:cNvPr>
          <p:cNvSpPr/>
          <p:nvPr/>
        </p:nvSpPr>
        <p:spPr>
          <a:xfrm>
            <a:off x="8101012" y="5900737"/>
            <a:ext cx="600073" cy="3417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6294B66D-D400-4C65-95FD-5EF9DB055B4A}"/>
              </a:ext>
            </a:extLst>
          </p:cNvPr>
          <p:cNvSpPr/>
          <p:nvPr/>
        </p:nvSpPr>
        <p:spPr>
          <a:xfrm rot="10800000">
            <a:off x="3983181" y="3723352"/>
            <a:ext cx="700084" cy="37090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2CADC99-0C1F-40DD-ACB5-D93846394740}"/>
              </a:ext>
            </a:extLst>
          </p:cNvPr>
          <p:cNvSpPr/>
          <p:nvPr/>
        </p:nvSpPr>
        <p:spPr>
          <a:xfrm rot="10800000">
            <a:off x="4057652" y="5857875"/>
            <a:ext cx="600074" cy="3417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5947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B6ACA8-CA2A-452C-8F67-ED44FA56E931}"/>
              </a:ext>
            </a:extLst>
          </p:cNvPr>
          <p:cNvSpPr txBox="1"/>
          <p:nvPr/>
        </p:nvSpPr>
        <p:spPr>
          <a:xfrm>
            <a:off x="700088" y="457200"/>
            <a:ext cx="5249579" cy="52322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800" b="1" u="sng" dirty="0"/>
              <a:t>The Solution: </a:t>
            </a:r>
            <a:r>
              <a:rPr lang="en-IN" sz="2800" b="1" u="sng" dirty="0">
                <a:solidFill>
                  <a:schemeClr val="accent6">
                    <a:lumMod val="50000"/>
                  </a:schemeClr>
                </a:solidFill>
              </a:rPr>
              <a:t>Matrix Calculator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5F16C9-A299-4374-96EA-4D036539E72F}"/>
              </a:ext>
            </a:extLst>
          </p:cNvPr>
          <p:cNvSpPr txBox="1"/>
          <p:nvPr/>
        </p:nvSpPr>
        <p:spPr>
          <a:xfrm>
            <a:off x="913884" y="1229558"/>
            <a:ext cx="9068316" cy="2308324"/>
          </a:xfrm>
          <a:prstGeom prst="rect">
            <a:avLst/>
          </a:prstGeom>
          <a:solidFill>
            <a:schemeClr val="dk1">
              <a:alpha val="81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b="1" dirty="0"/>
              <a:t>Working of the Calculator</a:t>
            </a:r>
            <a:r>
              <a:rPr lang="en-IN" sz="2400" dirty="0"/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400" dirty="0"/>
              <a:t>The logic for operations are programmed into the software.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400" dirty="0"/>
              <a:t>An interface is made and connected to the database containing logic.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400" dirty="0"/>
              <a:t>The interface provides the options to enter user-input.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400" dirty="0"/>
              <a:t>The calculations are performed and desired output is obtained.</a:t>
            </a:r>
          </a:p>
          <a:p>
            <a:endParaRPr lang="en-IN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3510F6-4D2B-4B4F-8800-3CC28D385346}"/>
              </a:ext>
            </a:extLst>
          </p:cNvPr>
          <p:cNvSpPr txBox="1"/>
          <p:nvPr/>
        </p:nvSpPr>
        <p:spPr>
          <a:xfrm>
            <a:off x="913884" y="3664804"/>
            <a:ext cx="6672263" cy="3046988"/>
          </a:xfrm>
          <a:prstGeom prst="rect">
            <a:avLst/>
          </a:prstGeom>
          <a:gradFill>
            <a:gsLst>
              <a:gs pos="35000">
                <a:schemeClr val="dk1">
                  <a:lumMod val="110000"/>
                  <a:satMod val="105000"/>
                  <a:tint val="67000"/>
                  <a:alpha val="65000"/>
                </a:schemeClr>
              </a:gs>
              <a:gs pos="21000">
                <a:schemeClr val="dk1">
                  <a:lumMod val="105000"/>
                  <a:satMod val="103000"/>
                  <a:tint val="73000"/>
                  <a:alpha val="60000"/>
                </a:schemeClr>
              </a:gs>
              <a:gs pos="9000">
                <a:schemeClr val="dk1">
                  <a:lumMod val="105000"/>
                  <a:satMod val="109000"/>
                  <a:tint val="81000"/>
                  <a:alpha val="41000"/>
                </a:schemeClr>
              </a:gs>
            </a:gsLst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/>
              <a:t>Operations to be performed by the calculator</a:t>
            </a:r>
            <a:r>
              <a:rPr lang="en-US" sz="2400" dirty="0"/>
              <a:t>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Determinant of square matrices.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Addition of matrices.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Subtraction of matrices.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Scalar Multiplication.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Multiplication of matrices.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Transpose of a matrix.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Inverse of a matrix.</a:t>
            </a:r>
            <a:endParaRPr lang="en-IN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F46522-A544-492A-91EE-8A7E17521C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0" t="2322" r="25577" b="20000"/>
          <a:stretch/>
        </p:blipFill>
        <p:spPr>
          <a:xfrm>
            <a:off x="7586147" y="3618684"/>
            <a:ext cx="1657350" cy="16644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69693C-0318-4993-BB5B-2E4E8EDDA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300" y="5391151"/>
            <a:ext cx="3733800" cy="1438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F67D2E-043F-47C6-8B8B-BAFCA4975E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6101" y="3565128"/>
            <a:ext cx="2876551" cy="178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0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07058A-C6ED-4BE8-845A-C4BE8A592B05}"/>
              </a:ext>
            </a:extLst>
          </p:cNvPr>
          <p:cNvSpPr txBox="1"/>
          <p:nvPr/>
        </p:nvSpPr>
        <p:spPr>
          <a:xfrm>
            <a:off x="785813" y="428626"/>
            <a:ext cx="4539641" cy="52322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b="1" u="sng" dirty="0">
                <a:solidFill>
                  <a:schemeClr val="bg1"/>
                </a:solidFill>
              </a:rPr>
              <a:t>How the problem is solved: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B4F327-669A-4870-9AC3-43736E5DB2F4}"/>
              </a:ext>
            </a:extLst>
          </p:cNvPr>
          <p:cNvSpPr txBox="1"/>
          <p:nvPr/>
        </p:nvSpPr>
        <p:spPr>
          <a:xfrm>
            <a:off x="614363" y="1314450"/>
            <a:ext cx="11406187" cy="4524315"/>
          </a:xfrm>
          <a:prstGeom prst="rect">
            <a:avLst/>
          </a:prstGeom>
          <a:solidFill>
            <a:schemeClr val="accent2">
              <a:alpha val="78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tx1"/>
                </a:solidFill>
                <a:latin typeface="Bahnschrift" panose="020B0502040204020203" pitchFamily="34" charset="0"/>
              </a:rPr>
              <a:t>By automating the process of calculation with the Matrix Calculator we avail the following features:</a:t>
            </a:r>
          </a:p>
          <a:p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C00000"/>
                </a:solidFill>
              </a:rPr>
              <a:t>Reliability</a:t>
            </a:r>
            <a:r>
              <a:rPr lang="en-IN" sz="2400" b="1" dirty="0">
                <a:solidFill>
                  <a:srgbClr val="002060"/>
                </a:solidFill>
              </a:rPr>
              <a:t>: Tests perform precisely same operations each time they are run, thereby</a:t>
            </a:r>
          </a:p>
          <a:p>
            <a:r>
              <a:rPr lang="en-IN" sz="2400" b="1" dirty="0">
                <a:solidFill>
                  <a:srgbClr val="002060"/>
                </a:solidFill>
              </a:rPr>
              <a:t>                         eliminating human error.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C00000"/>
                </a:solidFill>
              </a:rPr>
              <a:t>Reusability</a:t>
            </a:r>
            <a:r>
              <a:rPr lang="en-IN" sz="2400" b="1" dirty="0">
                <a:solidFill>
                  <a:srgbClr val="002060"/>
                </a:solidFill>
              </a:rPr>
              <a:t>: The software can be reused infinitely for performing a variety of        </a:t>
            </a:r>
          </a:p>
          <a:p>
            <a:r>
              <a:rPr lang="en-IN" sz="2400" b="1" dirty="0">
                <a:solidFill>
                  <a:srgbClr val="002060"/>
                </a:solidFill>
              </a:rPr>
              <a:t>                           operations.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C00000"/>
                </a:solidFill>
              </a:rPr>
              <a:t>Time-saving</a:t>
            </a:r>
            <a:r>
              <a:rPr lang="en-IN" sz="2400" b="1" dirty="0">
                <a:solidFill>
                  <a:srgbClr val="002060"/>
                </a:solidFill>
              </a:rPr>
              <a:t>: Complicated calculations are done within short time span.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C00000"/>
                </a:solidFill>
              </a:rPr>
              <a:t>Modifiability</a:t>
            </a:r>
            <a:r>
              <a:rPr lang="en-IN" sz="2400" b="1" dirty="0">
                <a:solidFill>
                  <a:srgbClr val="002060"/>
                </a:solidFill>
              </a:rPr>
              <a:t>: The system can be upgraded or used in succession with another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b="1" dirty="0">
              <a:solidFill>
                <a:srgbClr val="002060"/>
              </a:solidFill>
            </a:endParaRPr>
          </a:p>
          <a:p>
            <a:r>
              <a:rPr lang="en-IN" sz="2400" b="1" dirty="0">
                <a:solidFill>
                  <a:schemeClr val="tx1"/>
                </a:solidFill>
              </a:rPr>
              <a:t>All these features thus solve the problems faced in performing matrix calculations manually, by replacing it with accurate and precise automation.</a:t>
            </a:r>
          </a:p>
        </p:txBody>
      </p:sp>
    </p:spTree>
    <p:extLst>
      <p:ext uri="{BB962C8B-B14F-4D97-AF65-F5344CB8AC3E}">
        <p14:creationId xmlns:p14="http://schemas.microsoft.com/office/powerpoint/2010/main" val="2912242249"/>
      </p:ext>
    </p:extLst>
  </p:cSld>
  <p:clrMapOvr>
    <a:masterClrMapping/>
  </p:clrMapOvr>
</p:sld>
</file>

<file path=ppt/theme/theme1.xml><?xml version="1.0" encoding="utf-8"?>
<a:theme xmlns:a="http://schemas.openxmlformats.org/drawingml/2006/main" name="1_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1960</TotalTime>
  <Words>299</Words>
  <Application>Microsoft Office PowerPoint</Application>
  <PresentationFormat>Widescreen</PresentationFormat>
  <Paragraphs>43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6" baseType="lpstr">
      <vt:lpstr>Arial</vt:lpstr>
      <vt:lpstr>Arial Rounded MT Bold</vt:lpstr>
      <vt:lpstr>Bahnschrift</vt:lpstr>
      <vt:lpstr>Calibri</vt:lpstr>
      <vt:lpstr>Calibri Light</vt:lpstr>
      <vt:lpstr>Castellar</vt:lpstr>
      <vt:lpstr>Courier New</vt:lpstr>
      <vt:lpstr>Trebuchet MS</vt:lpstr>
      <vt:lpstr>Wingdings</vt:lpstr>
      <vt:lpstr>Wingdings 3</vt:lpstr>
      <vt:lpstr>1_Facet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20</cp:revision>
  <dcterms:created xsi:type="dcterms:W3CDTF">2022-08-02T13:42:02Z</dcterms:created>
  <dcterms:modified xsi:type="dcterms:W3CDTF">2022-08-03T22:22:30Z</dcterms:modified>
</cp:coreProperties>
</file>